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65A3A-6DF4-4DA4-B805-DC0EC62D2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1E658E-FE11-4E15-8DFF-B5DECE4CC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9C67E-701A-4E87-950D-223261B18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2F2A28-05CF-4B0A-945B-BC538A0BF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A5D1AF-C5E9-4AC0-8DC2-134F4619F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92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70416-D7B5-47C2-A408-D47450785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CB3EAF-29CB-4932-8851-983A1E3F3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CB3994-7106-499E-A3DA-59EF875F3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B57309-3C1B-489C-A159-07BCF1F5E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48B3F4-47D0-4193-871E-16F15E43B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89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96204A-3304-4749-80BF-5BE4E06F09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6B5163-9DD2-4C16-B4FE-216754529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C3F87A-6409-47B5-AF6B-6F154E90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D3CD20-899F-47A9-80E1-89381453E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3D3F59-C23C-4614-881D-A0C394684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70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93503-753C-4E70-BBE1-E9243F39E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38E7A6-975B-4F08-973B-291976CAF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73AE82-2FE1-45EF-9F9B-08236BA1E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B0CB17-A58B-420A-A6BB-9F450E64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20A528-C5B4-412A-91CD-74FE4A95C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82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E387B8-65F7-48CF-95F4-147145B8F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0D9FE6-D08D-4860-A858-00E5098A8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FE21F9-BED9-49FF-9B8B-6C176F5F0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72346C-1E18-4F5E-B69E-57C93D5E7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596CA1-B59A-4094-BBE9-0E55AB685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51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620008-DB36-48B5-8F20-9F5C8D9E5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4F6053-AF12-4BE3-A9E0-0C9F3B5CE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268EF8-7265-463C-B01A-78BCFAD5E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F50F7C-B65F-4E7A-A5E6-8851AA81F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39502-9E1E-4C8C-A2E9-B0CFD547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FECD02-1117-4788-A6A5-A99C7F2E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3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BC30E7-6219-4F19-BC62-4B0A7519C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A3EE28-8B22-49DD-9BF8-146271127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D9F496-CDCD-45E5-A09B-CA27A0245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54A0507-A3E7-4A3A-93E1-3BB3ECE0A3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FAFAC05-DE77-4122-A4B1-8F8E44D13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2C2F9E-7C3A-44CD-9111-CDF58C793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D797692-EE99-4380-8509-87307071B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6455FB-A572-439B-A7DA-64E4A4EB4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449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BFD5A-B90A-41D5-AEA1-E68090A30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B7048E0-DC9F-429D-99E7-BF4F5B386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A2AED-FCE0-4222-9450-DD01A1998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5E2AB5-78A7-4CD6-8C6F-3C3C9003D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48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A3EF9F-331E-4D50-9588-534BB9CD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A44235-46E0-4E80-958D-F22276729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38AA74-5695-433A-98C9-6366FB7E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18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62E3E-111B-450C-A2F9-8B9A9CADF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659F5B-2D9E-474A-AA1F-DB922C58A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2FC67D-8741-4726-A602-BB3559ED55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8247C7-CC11-4861-B5B8-A899ADC56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4FF650-8BEA-4631-931A-05B02A2D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BFDBA8-9C12-4BAD-8657-AF13FE38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4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954C8-9F45-4559-8169-F22434D22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8F8DF1-38E0-43D0-9FF3-EFEA6082F3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3DDA29-4EBC-4889-A8F3-B53A9C58A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94F3B6-9DA8-4BE6-A345-ED8EDCB60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6FB012-305F-4E42-8383-AD4298A5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8BFC56-1F6D-4D06-9A46-7614B1980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32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90812-9568-4FAE-BC46-5FAB6B660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0F0D8E-AFE7-4D79-B140-6AFA070C6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E2E0EA-8520-49F2-A3C7-A92DD5E6E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B5EBA-E2F3-40F9-8795-A9FD891C13D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C28206-9502-449B-8417-4DB3624505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06CB33-2EDD-47CC-B3A7-91DD8E986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6AC54-0E35-4320-A2C5-DE33F6316F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91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14.png"/><Relationship Id="rId3" Type="http://schemas.openxmlformats.org/officeDocument/2006/relationships/image" Target="../media/image27.png"/><Relationship Id="rId21" Type="http://schemas.microsoft.com/office/2007/relationships/hdphoto" Target="../media/hdphoto4.wdp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" Type="http://schemas.openxmlformats.org/officeDocument/2006/relationships/image" Target="../media/image26.png"/><Relationship Id="rId16" Type="http://schemas.microsoft.com/office/2007/relationships/hdphoto" Target="../media/hdphoto3.wdp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4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2.png"/><Relationship Id="rId18" Type="http://schemas.openxmlformats.org/officeDocument/2006/relationships/image" Target="../media/image25.png"/><Relationship Id="rId3" Type="http://schemas.openxmlformats.org/officeDocument/2006/relationships/image" Target="../media/image42.pn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17" Type="http://schemas.openxmlformats.org/officeDocument/2006/relationships/image" Target="../media/image47.png"/><Relationship Id="rId2" Type="http://schemas.openxmlformats.org/officeDocument/2006/relationships/image" Target="../media/image41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5" Type="http://schemas.openxmlformats.org/officeDocument/2006/relationships/image" Target="../media/image23.png"/><Relationship Id="rId10" Type="http://schemas.openxmlformats.org/officeDocument/2006/relationships/image" Target="../media/image19.png"/><Relationship Id="rId4" Type="http://schemas.openxmlformats.org/officeDocument/2006/relationships/image" Target="../media/image43.png"/><Relationship Id="rId9" Type="http://schemas.openxmlformats.org/officeDocument/2006/relationships/image" Target="../media/image18.png"/><Relationship Id="rId1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49E672-D2CF-453D-A74B-E60AB61B874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05F44-65AD-4FBF-B717-BECF05CC6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884" y="1415147"/>
            <a:ext cx="9144000" cy="1117906"/>
          </a:xfrm>
        </p:spPr>
        <p:txBody>
          <a:bodyPr>
            <a:normAutofit/>
          </a:bodyPr>
          <a:lstStyle/>
          <a:p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ЧИТАЕМ СЛОГИ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B3C914-A7CF-44CC-8700-D4B64AEE0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6803" y="5178911"/>
            <a:ext cx="5043502" cy="1117905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Барышева Лариса Викторовна, воспитатель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МОУ Детский сад № 285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Красноармейского района Волгограда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797925-3809-4B11-9821-B8BD9158C20A}"/>
              </a:ext>
            </a:extLst>
          </p:cNvPr>
          <p:cNvSpPr txBox="1"/>
          <p:nvPr/>
        </p:nvSpPr>
        <p:spPr>
          <a:xfrm>
            <a:off x="3453064" y="3094237"/>
            <a:ext cx="50435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Р</a:t>
            </a:r>
          </a:p>
        </p:txBody>
      </p:sp>
    </p:spTree>
    <p:extLst>
      <p:ext uri="{BB962C8B-B14F-4D97-AF65-F5344CB8AC3E}">
        <p14:creationId xmlns:p14="http://schemas.microsoft.com/office/powerpoint/2010/main" val="1532432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1692A2-FD10-4E67-B334-60952B83F2D0}"/>
              </a:ext>
            </a:extLst>
          </p:cNvPr>
          <p:cNvSpPr txBox="1"/>
          <p:nvPr/>
        </p:nvSpPr>
        <p:spPr>
          <a:xfrm>
            <a:off x="397043" y="0"/>
            <a:ext cx="1129765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r>
              <a:rPr lang="ru-RU" sz="2800" b="1" dirty="0"/>
              <a:t>Электронное дидактическое пособие «Читаем слоги с буквой Р»</a:t>
            </a:r>
          </a:p>
          <a:p>
            <a:endParaRPr lang="ru-RU" b="1" dirty="0"/>
          </a:p>
          <a:p>
            <a:r>
              <a:rPr lang="ru-RU" sz="1400" b="1" dirty="0"/>
              <a:t>Автор:</a:t>
            </a:r>
            <a:r>
              <a:rPr lang="ru-RU" sz="1400" dirty="0"/>
              <a:t>	Барышева Лариса Викторовна</a:t>
            </a:r>
          </a:p>
          <a:p>
            <a:r>
              <a:rPr lang="ru-RU" sz="1400" b="1" dirty="0"/>
              <a:t>Должность: </a:t>
            </a:r>
            <a:r>
              <a:rPr lang="ru-RU" sz="1400" dirty="0"/>
              <a:t>Воспитатель</a:t>
            </a:r>
          </a:p>
          <a:p>
            <a:r>
              <a:rPr lang="ru-RU" sz="1400" b="1" dirty="0"/>
              <a:t>Образовательная организация: </a:t>
            </a:r>
            <a:r>
              <a:rPr lang="ru-RU" sz="1400" dirty="0"/>
              <a:t>МОУ Детский сад № 285, Красноармейский район, г. Волгоград</a:t>
            </a:r>
          </a:p>
          <a:p>
            <a:r>
              <a:rPr lang="ru-RU" sz="1400" b="1" dirty="0"/>
              <a:t>Целевая аудитория:  </a:t>
            </a:r>
            <a:r>
              <a:rPr lang="ru-RU" sz="1400" dirty="0"/>
              <a:t>старший дошкольный возраст (5–7 лет)</a:t>
            </a:r>
          </a:p>
          <a:p>
            <a:r>
              <a:rPr lang="ru-RU" sz="1400" b="1" dirty="0"/>
              <a:t>Тип пособия:</a:t>
            </a:r>
            <a:r>
              <a:rPr lang="ru-RU" sz="1400" dirty="0"/>
              <a:t>	электронное, обучающее, тренировочное</a:t>
            </a:r>
          </a:p>
          <a:p>
            <a:r>
              <a:rPr lang="ru-RU" sz="1400" b="1" dirty="0"/>
              <a:t>Формат файла:</a:t>
            </a:r>
            <a:r>
              <a:rPr lang="ru-RU" sz="1400" dirty="0"/>
              <a:t>	PPTX (презентация Microsoft PowerPoint)</a:t>
            </a:r>
            <a:endParaRPr lang="ru-RU" sz="1600" dirty="0"/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09742-38B6-4F43-99E1-6C5765B2ADC3}"/>
              </a:ext>
            </a:extLst>
          </p:cNvPr>
          <p:cNvSpPr txBox="1"/>
          <p:nvPr/>
        </p:nvSpPr>
        <p:spPr>
          <a:xfrm>
            <a:off x="360947" y="2017422"/>
            <a:ext cx="1168266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600" b="1" dirty="0"/>
          </a:p>
          <a:p>
            <a:r>
              <a:rPr lang="ru-RU" sz="1600" b="1" dirty="0"/>
              <a:t>Цель:</a:t>
            </a:r>
            <a:r>
              <a:rPr lang="ru-RU" sz="1600" dirty="0"/>
              <a:t> Формирование навыка слитного чтения слогов с согласной буквой Р</a:t>
            </a:r>
          </a:p>
          <a:p>
            <a:r>
              <a:rPr lang="ru-RU" sz="1600" b="1" dirty="0"/>
              <a:t>Задачи:</a:t>
            </a:r>
          </a:p>
          <a:p>
            <a:r>
              <a:rPr lang="ru-RU" sz="1600" dirty="0"/>
              <a:t>– Закреплять зрительный образ буквы Р</a:t>
            </a:r>
          </a:p>
          <a:p>
            <a:r>
              <a:rPr lang="ru-RU" sz="1600" dirty="0"/>
              <a:t>– Упражнять в чтении прямых и обратных слогов (РА, РО, РУ, РЫ, РЭ, АР, ОР, УР, ЫР, ЭР и др.)</a:t>
            </a:r>
          </a:p>
          <a:p>
            <a:r>
              <a:rPr lang="ru-RU" sz="1600" dirty="0"/>
              <a:t>– Развивать фонематическое восприятие</a:t>
            </a:r>
          </a:p>
          <a:p>
            <a:r>
              <a:rPr lang="ru-RU" sz="1600" dirty="0"/>
              <a:t>– Поддерживать интерес к чтению через игровую форму</a:t>
            </a:r>
          </a:p>
          <a:p>
            <a:r>
              <a:rPr lang="ru-RU" sz="1600" dirty="0"/>
              <a:t>– Создавать ситуацию успеха</a:t>
            </a:r>
          </a:p>
          <a:p>
            <a:endParaRPr lang="ru-RU" sz="1600" b="1" dirty="0"/>
          </a:p>
          <a:p>
            <a:r>
              <a:rPr lang="ru-RU" sz="1600" b="1" dirty="0"/>
              <a:t>	Методические рекомендации по использованию</a:t>
            </a:r>
          </a:p>
          <a:p>
            <a:r>
              <a:rPr lang="ru-RU" sz="1600" b="1" dirty="0"/>
              <a:t>Форма работы: </a:t>
            </a:r>
            <a:r>
              <a:rPr lang="ru-RU" sz="1600" dirty="0"/>
              <a:t>Индивидуальная, подгрупповая (2–3 ребёнка), возможно фронтальное использование с интерактивной доской</a:t>
            </a:r>
          </a:p>
          <a:p>
            <a:r>
              <a:rPr lang="ru-RU" sz="1600" b="1" dirty="0"/>
              <a:t>Оборудование: </a:t>
            </a:r>
            <a:r>
              <a:rPr lang="ru-RU" sz="1600" dirty="0"/>
              <a:t>Компьютер / ноутбук / интерактивная доска, проектор</a:t>
            </a:r>
          </a:p>
          <a:p>
            <a:r>
              <a:rPr lang="ru-RU" sz="1600" b="1" dirty="0"/>
              <a:t>Управление: </a:t>
            </a:r>
            <a:r>
              <a:rPr lang="ru-RU" sz="1600" dirty="0"/>
              <a:t>По щелчку мыши (смена слогов и слайдов)</a:t>
            </a:r>
          </a:p>
          <a:p>
            <a:r>
              <a:rPr lang="ru-RU" sz="1600" b="1" dirty="0"/>
              <a:t>Продолжительность:  </a:t>
            </a:r>
            <a:r>
              <a:rPr lang="ru-RU" sz="1600" dirty="0"/>
              <a:t>3–5 минут (как часть занятия по подготовке к обучению грамоте)</a:t>
            </a:r>
          </a:p>
          <a:p>
            <a:r>
              <a:rPr lang="ru-RU" sz="1600" b="1" dirty="0"/>
              <a:t>Игровые приёмы:  </a:t>
            </a:r>
            <a:r>
              <a:rPr lang="ru-RU" sz="1600" dirty="0"/>
              <a:t>Ребёнок читает слог вслух, педагог при необходимости корректирует слитность произнесения,  упражнения: «Прочитай и покажи», «Какой слог пропал?», «Повтори за мной»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9253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А">
            <a:extLst>
              <a:ext uri="{FF2B5EF4-FFF2-40B4-BE49-F238E27FC236}">
                <a16:creationId xmlns:a16="http://schemas.microsoft.com/office/drawing/2014/main" id="{2FFBF747-C94E-4CC8-8EDB-CA003DEBB15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alphaModFix/>
          </a:blip>
          <a:stretch>
            <a:fillRect/>
          </a:stretch>
        </p:blipFill>
        <p:spPr>
          <a:xfrm>
            <a:off x="9418319" y="480605"/>
            <a:ext cx="1393425" cy="1422656"/>
          </a:xfrm>
          <a:prstGeom prst="rect">
            <a:avLst/>
          </a:prstGeom>
        </p:spPr>
      </p:pic>
      <p:pic>
        <p:nvPicPr>
          <p:cNvPr id="9" name="РУ">
            <a:extLst>
              <a:ext uri="{FF2B5EF4-FFF2-40B4-BE49-F238E27FC236}">
                <a16:creationId xmlns:a16="http://schemas.microsoft.com/office/drawing/2014/main" id="{8C66521E-27B2-4A1D-BCCE-84754BD132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3137" y="4772364"/>
            <a:ext cx="1260568" cy="1216491"/>
          </a:xfrm>
          <a:prstGeom prst="rect">
            <a:avLst/>
          </a:prstGeom>
        </p:spPr>
      </p:pic>
      <p:pic>
        <p:nvPicPr>
          <p:cNvPr id="11" name="РО">
            <a:extLst>
              <a:ext uri="{FF2B5EF4-FFF2-40B4-BE49-F238E27FC236}">
                <a16:creationId xmlns:a16="http://schemas.microsoft.com/office/drawing/2014/main" id="{96DBDA65-C93A-4254-A9B2-318E2894F17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9201" y="1577540"/>
            <a:ext cx="1395082" cy="1309669"/>
          </a:xfrm>
          <a:prstGeom prst="rect">
            <a:avLst/>
          </a:prstGeom>
        </p:spPr>
      </p:pic>
      <p:pic>
        <p:nvPicPr>
          <p:cNvPr id="13" name="РЫ">
            <a:extLst>
              <a:ext uri="{FF2B5EF4-FFF2-40B4-BE49-F238E27FC236}">
                <a16:creationId xmlns:a16="http://schemas.microsoft.com/office/drawing/2014/main" id="{0DFE411B-6286-43BA-8212-001E35BB457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6519" y="3928636"/>
            <a:ext cx="1536163" cy="1351824"/>
          </a:xfrm>
          <a:prstGeom prst="rect">
            <a:avLst/>
          </a:prstGeom>
        </p:spPr>
      </p:pic>
      <p:pic>
        <p:nvPicPr>
          <p:cNvPr id="15" name="РЭ">
            <a:extLst>
              <a:ext uri="{FF2B5EF4-FFF2-40B4-BE49-F238E27FC236}">
                <a16:creationId xmlns:a16="http://schemas.microsoft.com/office/drawing/2014/main" id="{3A0F40C2-C509-49DF-8FD3-9B9623217C3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296030" y="3280168"/>
            <a:ext cx="1250306" cy="1201274"/>
          </a:xfrm>
          <a:prstGeom prst="rect">
            <a:avLst/>
          </a:prstGeom>
        </p:spPr>
      </p:pic>
      <p:pic>
        <p:nvPicPr>
          <p:cNvPr id="17" name="РИ">
            <a:extLst>
              <a:ext uri="{FF2B5EF4-FFF2-40B4-BE49-F238E27FC236}">
                <a16:creationId xmlns:a16="http://schemas.microsoft.com/office/drawing/2014/main" id="{FA457AC9-ABB8-4F44-8EBF-CD52A247EA5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95433" y="5263456"/>
            <a:ext cx="1669344" cy="1480362"/>
          </a:xfrm>
          <a:prstGeom prst="rect">
            <a:avLst/>
          </a:prstGeom>
        </p:spPr>
      </p:pic>
      <p:pic>
        <p:nvPicPr>
          <p:cNvPr id="19" name="РЕ">
            <a:extLst>
              <a:ext uri="{FF2B5EF4-FFF2-40B4-BE49-F238E27FC236}">
                <a16:creationId xmlns:a16="http://schemas.microsoft.com/office/drawing/2014/main" id="{F98E9D07-7211-4DFD-8477-CAFBB639104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84613" y="5492994"/>
            <a:ext cx="1392035" cy="1365006"/>
          </a:xfrm>
          <a:prstGeom prst="rect">
            <a:avLst/>
          </a:prstGeom>
        </p:spPr>
      </p:pic>
      <p:pic>
        <p:nvPicPr>
          <p:cNvPr id="21" name="РЁ">
            <a:extLst>
              <a:ext uri="{FF2B5EF4-FFF2-40B4-BE49-F238E27FC236}">
                <a16:creationId xmlns:a16="http://schemas.microsoft.com/office/drawing/2014/main" id="{F34ED049-143E-4BDD-9B41-E475B56E1C2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0376" y="3113551"/>
            <a:ext cx="1343360" cy="120127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CD7153E-63FF-4D2D-BF7F-31B4F98116F2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943420" y="4483344"/>
            <a:ext cx="1009650" cy="100965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804C36C-BBF5-412B-BB10-1B44FF262C75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659425" flipH="1">
            <a:off x="8878850" y="4391408"/>
            <a:ext cx="3390976" cy="29141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7034DF-445F-409D-A400-388E747A9B2F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99037" y="640080"/>
            <a:ext cx="1413267" cy="121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5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0.54428 0.72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4" y="3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81481E-6 L 0.70507 0.3111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47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0.71927 0.0724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64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21 -2.96296E-6 L 0.62644 -0.044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11" y="-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0.41068 0.0064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4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26744 0.2347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72" y="1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0.11172 0.2821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6" y="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96296E-6 L 0.21718 0.5752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9" y="2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0707 0.754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3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АР">
            <a:extLst>
              <a:ext uri="{FF2B5EF4-FFF2-40B4-BE49-F238E27FC236}">
                <a16:creationId xmlns:a16="http://schemas.microsoft.com/office/drawing/2014/main" id="{B5AE6DEB-9BCB-43CA-B287-A29AC0B6D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62" y="951864"/>
            <a:ext cx="1955678" cy="1732547"/>
          </a:xfrm>
          <a:prstGeom prst="rect">
            <a:avLst/>
          </a:prstGeom>
        </p:spPr>
      </p:pic>
      <p:pic>
        <p:nvPicPr>
          <p:cNvPr id="8" name="ОР">
            <a:extLst>
              <a:ext uri="{FF2B5EF4-FFF2-40B4-BE49-F238E27FC236}">
                <a16:creationId xmlns:a16="http://schemas.microsoft.com/office/drawing/2014/main" id="{4383B107-CBB7-49AC-B1BD-800EE76BC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8429" y="3174735"/>
            <a:ext cx="1717720" cy="1533266"/>
          </a:xfrm>
          <a:prstGeom prst="rect">
            <a:avLst/>
          </a:prstGeom>
        </p:spPr>
      </p:pic>
      <p:pic>
        <p:nvPicPr>
          <p:cNvPr id="9" name="УР">
            <a:extLst>
              <a:ext uri="{FF2B5EF4-FFF2-40B4-BE49-F238E27FC236}">
                <a16:creationId xmlns:a16="http://schemas.microsoft.com/office/drawing/2014/main" id="{80DDE3FF-1AEF-402B-94BF-2552E518BB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2427" y="4644950"/>
            <a:ext cx="1717719" cy="1533265"/>
          </a:xfrm>
          <a:prstGeom prst="rect">
            <a:avLst/>
          </a:prstGeom>
        </p:spPr>
      </p:pic>
      <p:pic>
        <p:nvPicPr>
          <p:cNvPr id="10" name="ЫР">
            <a:extLst>
              <a:ext uri="{FF2B5EF4-FFF2-40B4-BE49-F238E27FC236}">
                <a16:creationId xmlns:a16="http://schemas.microsoft.com/office/drawing/2014/main" id="{E96FE5BA-9534-4CFF-B695-73DFAD614D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0143" y="128577"/>
            <a:ext cx="1717720" cy="1533266"/>
          </a:xfrm>
          <a:prstGeom prst="rect">
            <a:avLst/>
          </a:prstGeom>
        </p:spPr>
      </p:pic>
      <p:pic>
        <p:nvPicPr>
          <p:cNvPr id="11" name="ЭР">
            <a:extLst>
              <a:ext uri="{FF2B5EF4-FFF2-40B4-BE49-F238E27FC236}">
                <a16:creationId xmlns:a16="http://schemas.microsoft.com/office/drawing/2014/main" id="{826E25D3-215C-48FA-BA9C-F32E14C808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2102" y="1818138"/>
            <a:ext cx="1513517" cy="1340834"/>
          </a:xfrm>
          <a:prstGeom prst="rect">
            <a:avLst/>
          </a:prstGeom>
        </p:spPr>
      </p:pic>
      <p:pic>
        <p:nvPicPr>
          <p:cNvPr id="12" name="ИР">
            <a:extLst>
              <a:ext uri="{FF2B5EF4-FFF2-40B4-BE49-F238E27FC236}">
                <a16:creationId xmlns:a16="http://schemas.microsoft.com/office/drawing/2014/main" id="{029A775B-7920-4DED-BFE4-9B6091C958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7183" y="2980485"/>
            <a:ext cx="1622166" cy="1437087"/>
          </a:xfrm>
          <a:prstGeom prst="rect">
            <a:avLst/>
          </a:prstGeom>
        </p:spPr>
      </p:pic>
      <p:pic>
        <p:nvPicPr>
          <p:cNvPr id="13" name="ЕР">
            <a:extLst>
              <a:ext uri="{FF2B5EF4-FFF2-40B4-BE49-F238E27FC236}">
                <a16:creationId xmlns:a16="http://schemas.microsoft.com/office/drawing/2014/main" id="{F3185AEC-455B-4D24-A70B-EBD78B65AA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9660" y="591847"/>
            <a:ext cx="2439604" cy="2161260"/>
          </a:xfrm>
          <a:prstGeom prst="rect">
            <a:avLst/>
          </a:prstGeom>
        </p:spPr>
      </p:pic>
      <p:pic>
        <p:nvPicPr>
          <p:cNvPr id="14" name="ЁР">
            <a:extLst>
              <a:ext uri="{FF2B5EF4-FFF2-40B4-BE49-F238E27FC236}">
                <a16:creationId xmlns:a16="http://schemas.microsoft.com/office/drawing/2014/main" id="{2D3FDF53-C472-4DF8-A65C-69889DCA71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6762" y="4992936"/>
            <a:ext cx="1437772" cy="1273731"/>
          </a:xfrm>
          <a:prstGeom prst="rect">
            <a:avLst/>
          </a:prstGeom>
        </p:spPr>
      </p:pic>
      <p:pic>
        <p:nvPicPr>
          <p:cNvPr id="15" name="ЯР">
            <a:extLst>
              <a:ext uri="{FF2B5EF4-FFF2-40B4-BE49-F238E27FC236}">
                <a16:creationId xmlns:a16="http://schemas.microsoft.com/office/drawing/2014/main" id="{4BA6B476-DCAD-4CCC-8551-04A9859F63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5072" y="3248525"/>
            <a:ext cx="1622166" cy="143708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4106F3-A700-48B4-8B78-CEFCC6FCA3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78239" y="1768221"/>
            <a:ext cx="1324046" cy="117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65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2AD095-FB9D-486D-BCD5-BB20A0E46AE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-75304"/>
            <a:ext cx="12192000" cy="7105992"/>
          </a:xfrm>
          <a:prstGeom prst="rect">
            <a:avLst/>
          </a:prstGeom>
        </p:spPr>
      </p:pic>
      <p:grpSp>
        <p:nvGrpSpPr>
          <p:cNvPr id="34" name="РА">
            <a:extLst>
              <a:ext uri="{FF2B5EF4-FFF2-40B4-BE49-F238E27FC236}">
                <a16:creationId xmlns:a16="http://schemas.microsoft.com/office/drawing/2014/main" id="{B970A1AC-4BA6-4FC3-B046-9C232394DBFB}"/>
              </a:ext>
            </a:extLst>
          </p:cNvPr>
          <p:cNvGrpSpPr/>
          <p:nvPr/>
        </p:nvGrpSpPr>
        <p:grpSpPr>
          <a:xfrm>
            <a:off x="3193871" y="3771413"/>
            <a:ext cx="4127211" cy="3072699"/>
            <a:chOff x="3193871" y="3771413"/>
            <a:chExt cx="4127211" cy="3072699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DA9490A7-7EA6-4141-A521-14575B777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3871" y="3771413"/>
              <a:ext cx="4127211" cy="3072699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A3DF3047-611A-42B5-8CA4-724BCA920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682706" y="5421804"/>
              <a:ext cx="1268444" cy="1295054"/>
            </a:xfrm>
            <a:prstGeom prst="rect">
              <a:avLst/>
            </a:prstGeom>
          </p:spPr>
        </p:pic>
      </p:grpSp>
      <p:grpSp>
        <p:nvGrpSpPr>
          <p:cNvPr id="30" name="РУ">
            <a:extLst>
              <a:ext uri="{FF2B5EF4-FFF2-40B4-BE49-F238E27FC236}">
                <a16:creationId xmlns:a16="http://schemas.microsoft.com/office/drawing/2014/main" id="{3261D4F6-0FA7-41B0-8243-B3FBA94D2039}"/>
              </a:ext>
            </a:extLst>
          </p:cNvPr>
          <p:cNvGrpSpPr/>
          <p:nvPr/>
        </p:nvGrpSpPr>
        <p:grpSpPr>
          <a:xfrm>
            <a:off x="5257476" y="1924519"/>
            <a:ext cx="2292831" cy="1033296"/>
            <a:chOff x="4633287" y="1305565"/>
            <a:chExt cx="3246121" cy="1607604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B0B7D5E9-8CBF-4F27-AEAA-27945739B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33287" y="1305565"/>
              <a:ext cx="3246121" cy="1607604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64A1BC67-6DDD-4261-9646-54C9D1547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31088" y="1344817"/>
              <a:ext cx="1257089" cy="1213134"/>
            </a:xfrm>
            <a:prstGeom prst="rect">
              <a:avLst/>
            </a:prstGeom>
          </p:spPr>
        </p:pic>
      </p:grpSp>
      <p:grpSp>
        <p:nvGrpSpPr>
          <p:cNvPr id="36" name="РО">
            <a:extLst>
              <a:ext uri="{FF2B5EF4-FFF2-40B4-BE49-F238E27FC236}">
                <a16:creationId xmlns:a16="http://schemas.microsoft.com/office/drawing/2014/main" id="{68633C40-FA91-4357-96B1-0BA5885813A5}"/>
              </a:ext>
            </a:extLst>
          </p:cNvPr>
          <p:cNvGrpSpPr/>
          <p:nvPr/>
        </p:nvGrpSpPr>
        <p:grpSpPr>
          <a:xfrm>
            <a:off x="6798024" y="5134884"/>
            <a:ext cx="3110857" cy="1541159"/>
            <a:chOff x="6798024" y="5134884"/>
            <a:chExt cx="3110857" cy="1541159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11425606-9774-4A7A-8D73-49890A2B3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798024" y="5134884"/>
              <a:ext cx="3110857" cy="1541159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F968EF25-CF8C-4F59-BE96-B96C92444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913625" y="5218581"/>
              <a:ext cx="1133556" cy="1066876"/>
            </a:xfrm>
            <a:prstGeom prst="rect">
              <a:avLst/>
            </a:prstGeom>
          </p:spPr>
        </p:pic>
      </p:grpSp>
      <p:grpSp>
        <p:nvGrpSpPr>
          <p:cNvPr id="31" name="РЫ">
            <a:extLst>
              <a:ext uri="{FF2B5EF4-FFF2-40B4-BE49-F238E27FC236}">
                <a16:creationId xmlns:a16="http://schemas.microsoft.com/office/drawing/2014/main" id="{475665F0-C961-42D0-9085-8857A0C3C019}"/>
              </a:ext>
            </a:extLst>
          </p:cNvPr>
          <p:cNvGrpSpPr/>
          <p:nvPr/>
        </p:nvGrpSpPr>
        <p:grpSpPr>
          <a:xfrm>
            <a:off x="5046201" y="3070376"/>
            <a:ext cx="3246121" cy="1610875"/>
            <a:chOff x="5046201" y="3070376"/>
            <a:chExt cx="3246121" cy="1610875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460600FD-5AC3-477D-923B-DB160E066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46201" y="3073648"/>
              <a:ext cx="3246121" cy="160760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76742B18-EBAB-4F28-B1B1-1A5E09689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56439" y="3070376"/>
              <a:ext cx="1483169" cy="1301556"/>
            </a:xfrm>
            <a:prstGeom prst="rect">
              <a:avLst/>
            </a:prstGeom>
          </p:spPr>
        </p:pic>
      </p:grpSp>
      <p:grpSp>
        <p:nvGrpSpPr>
          <p:cNvPr id="37" name="РЭ">
            <a:extLst>
              <a:ext uri="{FF2B5EF4-FFF2-40B4-BE49-F238E27FC236}">
                <a16:creationId xmlns:a16="http://schemas.microsoft.com/office/drawing/2014/main" id="{7F87C187-42DB-471D-A4EF-4941A1DBBC70}"/>
              </a:ext>
            </a:extLst>
          </p:cNvPr>
          <p:cNvGrpSpPr/>
          <p:nvPr/>
        </p:nvGrpSpPr>
        <p:grpSpPr>
          <a:xfrm>
            <a:off x="9230062" y="5601910"/>
            <a:ext cx="2743200" cy="1270810"/>
            <a:chOff x="9760864" y="5601910"/>
            <a:chExt cx="2559519" cy="1270810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13641EE3-833B-40DB-834D-2A5D29123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24075">
              <a:off x="9760864" y="5601910"/>
              <a:ext cx="2559519" cy="1270810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EB96F995-FEBC-4DDA-AFA2-C7F32224B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31671" y="5653664"/>
              <a:ext cx="969348" cy="932769"/>
            </a:xfrm>
            <a:prstGeom prst="rect">
              <a:avLst/>
            </a:prstGeom>
          </p:spPr>
        </p:pic>
      </p:grpSp>
      <p:grpSp>
        <p:nvGrpSpPr>
          <p:cNvPr id="33" name="РИ">
            <a:extLst>
              <a:ext uri="{FF2B5EF4-FFF2-40B4-BE49-F238E27FC236}">
                <a16:creationId xmlns:a16="http://schemas.microsoft.com/office/drawing/2014/main" id="{250AAC02-44B8-41D5-8545-E116FBE3AE77}"/>
              </a:ext>
            </a:extLst>
          </p:cNvPr>
          <p:cNvGrpSpPr/>
          <p:nvPr/>
        </p:nvGrpSpPr>
        <p:grpSpPr>
          <a:xfrm>
            <a:off x="264111" y="4817210"/>
            <a:ext cx="3826052" cy="1899648"/>
            <a:chOff x="0" y="5006716"/>
            <a:chExt cx="3826052" cy="1899648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40BEDFED-486F-491D-A294-9BBE5C800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5006716"/>
              <a:ext cx="3826052" cy="18996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2BFE72A3-3BC4-4D2D-8F6D-46238B85C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76613" y="5006716"/>
              <a:ext cx="1472825" cy="1303227"/>
            </a:xfrm>
            <a:prstGeom prst="rect">
              <a:avLst/>
            </a:prstGeom>
          </p:spPr>
        </p:pic>
      </p:grpSp>
      <p:grpSp>
        <p:nvGrpSpPr>
          <p:cNvPr id="32" name="РЕ">
            <a:extLst>
              <a:ext uri="{FF2B5EF4-FFF2-40B4-BE49-F238E27FC236}">
                <a16:creationId xmlns:a16="http://schemas.microsoft.com/office/drawing/2014/main" id="{CCEB238A-24AA-4D4A-8E77-7B91C42BA55F}"/>
              </a:ext>
            </a:extLst>
          </p:cNvPr>
          <p:cNvGrpSpPr/>
          <p:nvPr/>
        </p:nvGrpSpPr>
        <p:grpSpPr>
          <a:xfrm>
            <a:off x="2328004" y="1924519"/>
            <a:ext cx="3310346" cy="2464545"/>
            <a:chOff x="1494872" y="1888737"/>
            <a:chExt cx="3310346" cy="2464545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2AC25CE-D7C5-4381-B7FE-8FA4E59E3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4872" y="1888737"/>
              <a:ext cx="3310346" cy="2464545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7A7E2E9-07AA-4850-A72B-1D8839182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75345" y="3239528"/>
              <a:ext cx="981541" cy="963251"/>
            </a:xfrm>
            <a:prstGeom prst="rect">
              <a:avLst/>
            </a:prstGeom>
          </p:spPr>
        </p:pic>
      </p:grpSp>
      <p:grpSp>
        <p:nvGrpSpPr>
          <p:cNvPr id="35" name="РЯ">
            <a:extLst>
              <a:ext uri="{FF2B5EF4-FFF2-40B4-BE49-F238E27FC236}">
                <a16:creationId xmlns:a16="http://schemas.microsoft.com/office/drawing/2014/main" id="{EB009591-0AD0-46EF-B14F-A26F56F2D662}"/>
              </a:ext>
            </a:extLst>
          </p:cNvPr>
          <p:cNvGrpSpPr/>
          <p:nvPr/>
        </p:nvGrpSpPr>
        <p:grpSpPr>
          <a:xfrm>
            <a:off x="7550307" y="3854891"/>
            <a:ext cx="2570111" cy="1386326"/>
            <a:chOff x="7550307" y="3854891"/>
            <a:chExt cx="2570111" cy="1386326"/>
          </a:xfrm>
        </p:grpSpPr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5368A751-C179-457D-922F-F492D0947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550307" y="3965824"/>
              <a:ext cx="2570111" cy="127539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94EF41A3-688E-4CFE-B31B-514CC8A6D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01655" y="3854891"/>
              <a:ext cx="1007377" cy="1001308"/>
            </a:xfrm>
            <a:prstGeom prst="rect">
              <a:avLst/>
            </a:prstGeom>
          </p:spPr>
        </p:pic>
      </p:grp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CB36B20-7151-413A-9A9A-891E7599172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53009" y="-936"/>
            <a:ext cx="2683998" cy="2683998"/>
          </a:xfrm>
          <a:prstGeom prst="rect">
            <a:avLst/>
          </a:prstGeom>
        </p:spPr>
      </p:pic>
      <p:grpSp>
        <p:nvGrpSpPr>
          <p:cNvPr id="12" name="РЮ">
            <a:extLst>
              <a:ext uri="{FF2B5EF4-FFF2-40B4-BE49-F238E27FC236}">
                <a16:creationId xmlns:a16="http://schemas.microsoft.com/office/drawing/2014/main" id="{31ECC8BA-A03D-4059-9448-9F7BC045439B}"/>
              </a:ext>
            </a:extLst>
          </p:cNvPr>
          <p:cNvGrpSpPr/>
          <p:nvPr/>
        </p:nvGrpSpPr>
        <p:grpSpPr>
          <a:xfrm>
            <a:off x="683505" y="1610689"/>
            <a:ext cx="2496097" cy="1239321"/>
            <a:chOff x="683505" y="1610689"/>
            <a:chExt cx="2496097" cy="123932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54E1AB2B-692D-47E0-A5D7-3ECAAEA53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3505" y="1610689"/>
              <a:ext cx="2496097" cy="1239321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B0D03A1A-F079-4506-AA53-7AB768BD9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562872" y="1699450"/>
              <a:ext cx="908383" cy="804742"/>
            </a:xfrm>
            <a:prstGeom prst="rect">
              <a:avLst/>
            </a:prstGeom>
          </p:spPr>
        </p:pic>
      </p:grpSp>
      <p:grpSp>
        <p:nvGrpSpPr>
          <p:cNvPr id="9" name="РЁ">
            <a:extLst>
              <a:ext uri="{FF2B5EF4-FFF2-40B4-BE49-F238E27FC236}">
                <a16:creationId xmlns:a16="http://schemas.microsoft.com/office/drawing/2014/main" id="{43D15FF8-5BC8-47BD-832C-18C856019589}"/>
              </a:ext>
            </a:extLst>
          </p:cNvPr>
          <p:cNvGrpSpPr/>
          <p:nvPr/>
        </p:nvGrpSpPr>
        <p:grpSpPr>
          <a:xfrm>
            <a:off x="154258" y="2917402"/>
            <a:ext cx="2499577" cy="1237595"/>
            <a:chOff x="154258" y="2917402"/>
            <a:chExt cx="2499577" cy="1237595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C3392408-AFF7-43AF-9BDD-77D37D8BC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54258" y="2917402"/>
              <a:ext cx="2499577" cy="1237595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5AAFDF38-848F-4570-92CA-726D00A1B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26499" y="3065129"/>
              <a:ext cx="993734" cy="883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936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7 L -0.57747 -0.0435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80" y="-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61E61F-15E5-4421-8A30-2BA3B966A2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-34605" y="0"/>
            <a:ext cx="12192000" cy="6858000"/>
          </a:xfrm>
          <a:prstGeom prst="rect">
            <a:avLst/>
          </a:prstGeom>
        </p:spPr>
      </p:pic>
      <p:pic>
        <p:nvPicPr>
          <p:cNvPr id="2" name="КОВБОЙ">
            <a:extLst>
              <a:ext uri="{FF2B5EF4-FFF2-40B4-BE49-F238E27FC236}">
                <a16:creationId xmlns:a16="http://schemas.microsoft.com/office/drawing/2014/main" id="{14ADFDD2-411E-4EB4-A8F6-1E2330F7A19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311" y="3577732"/>
            <a:ext cx="2694241" cy="3076823"/>
          </a:xfrm>
          <a:prstGeom prst="rect">
            <a:avLst/>
          </a:prstGeom>
        </p:spPr>
      </p:pic>
      <p:grpSp>
        <p:nvGrpSpPr>
          <p:cNvPr id="25" name="АР">
            <a:extLst>
              <a:ext uri="{FF2B5EF4-FFF2-40B4-BE49-F238E27FC236}">
                <a16:creationId xmlns:a16="http://schemas.microsoft.com/office/drawing/2014/main" id="{00AFBAE0-DB62-45FF-AE1A-975D6437915A}"/>
              </a:ext>
            </a:extLst>
          </p:cNvPr>
          <p:cNvGrpSpPr/>
          <p:nvPr/>
        </p:nvGrpSpPr>
        <p:grpSpPr>
          <a:xfrm>
            <a:off x="425719" y="3757454"/>
            <a:ext cx="2298391" cy="1883827"/>
            <a:chOff x="425719" y="3757454"/>
            <a:chExt cx="2298391" cy="188382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1B0D64F3-BA5E-4E9B-8A03-E93E9BAD7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719" y="3757454"/>
              <a:ext cx="2298391" cy="1883827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4FD5818C-243C-4B8E-BF04-7EFB94462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944855" y="4192255"/>
              <a:ext cx="1338148" cy="1185473"/>
            </a:xfrm>
            <a:prstGeom prst="rect">
              <a:avLst/>
            </a:prstGeom>
          </p:spPr>
        </p:pic>
      </p:grpSp>
      <p:grpSp>
        <p:nvGrpSpPr>
          <p:cNvPr id="26" name="ОР">
            <a:extLst>
              <a:ext uri="{FF2B5EF4-FFF2-40B4-BE49-F238E27FC236}">
                <a16:creationId xmlns:a16="http://schemas.microsoft.com/office/drawing/2014/main" id="{333456BA-FAF9-44FE-8DF2-FF1C5A2FE844}"/>
              </a:ext>
            </a:extLst>
          </p:cNvPr>
          <p:cNvGrpSpPr/>
          <p:nvPr/>
        </p:nvGrpSpPr>
        <p:grpSpPr>
          <a:xfrm>
            <a:off x="2273622" y="2836757"/>
            <a:ext cx="2464546" cy="2322336"/>
            <a:chOff x="2273622" y="2540735"/>
            <a:chExt cx="2618358" cy="2618358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D4574931-FCFB-4627-91A0-B28D7CAA4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73622" y="2540735"/>
              <a:ext cx="2618358" cy="2618358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23861028-B209-405D-929D-F2F1A0FA2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863974" y="3200931"/>
              <a:ext cx="1436744" cy="1282462"/>
            </a:xfrm>
            <a:prstGeom prst="rect">
              <a:avLst/>
            </a:prstGeom>
          </p:spPr>
        </p:pic>
      </p:grpSp>
      <p:grpSp>
        <p:nvGrpSpPr>
          <p:cNvPr id="32" name="УР">
            <a:extLst>
              <a:ext uri="{FF2B5EF4-FFF2-40B4-BE49-F238E27FC236}">
                <a16:creationId xmlns:a16="http://schemas.microsoft.com/office/drawing/2014/main" id="{FAB6C0A2-6B51-490D-A572-EF672F605C11}"/>
              </a:ext>
            </a:extLst>
          </p:cNvPr>
          <p:cNvGrpSpPr/>
          <p:nvPr/>
        </p:nvGrpSpPr>
        <p:grpSpPr>
          <a:xfrm>
            <a:off x="4082646" y="4699367"/>
            <a:ext cx="2196821" cy="2196821"/>
            <a:chOff x="4082646" y="4699367"/>
            <a:chExt cx="2196821" cy="2196821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62229F89-4530-4E39-B981-215A92C71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82646" y="4699367"/>
              <a:ext cx="2196821" cy="2196821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5829486E-E538-4E4D-A17E-8732CE825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542712" y="5094711"/>
              <a:ext cx="1224646" cy="1093140"/>
            </a:xfrm>
            <a:prstGeom prst="rect">
              <a:avLst/>
            </a:prstGeom>
          </p:spPr>
        </p:pic>
      </p:grpSp>
      <p:grpSp>
        <p:nvGrpSpPr>
          <p:cNvPr id="29" name="ЫР">
            <a:extLst>
              <a:ext uri="{FF2B5EF4-FFF2-40B4-BE49-F238E27FC236}">
                <a16:creationId xmlns:a16="http://schemas.microsoft.com/office/drawing/2014/main" id="{9B400577-F91C-4381-8243-7BFC9CF90525}"/>
              </a:ext>
            </a:extLst>
          </p:cNvPr>
          <p:cNvGrpSpPr/>
          <p:nvPr/>
        </p:nvGrpSpPr>
        <p:grpSpPr>
          <a:xfrm>
            <a:off x="6173596" y="2097715"/>
            <a:ext cx="2298391" cy="1883827"/>
            <a:chOff x="6173596" y="2097715"/>
            <a:chExt cx="2298391" cy="1883827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54EA3F2F-ADB4-4323-903F-4A6E7A578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3596" y="2097715"/>
              <a:ext cx="2298391" cy="1883827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3F387B5E-FB0A-4471-A64E-5C6C4428C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745587" y="2594645"/>
              <a:ext cx="1279260" cy="1141889"/>
            </a:xfrm>
            <a:prstGeom prst="rect">
              <a:avLst/>
            </a:prstGeom>
          </p:spPr>
        </p:pic>
      </p:grpSp>
      <p:grpSp>
        <p:nvGrpSpPr>
          <p:cNvPr id="31" name="ЭР">
            <a:extLst>
              <a:ext uri="{FF2B5EF4-FFF2-40B4-BE49-F238E27FC236}">
                <a16:creationId xmlns:a16="http://schemas.microsoft.com/office/drawing/2014/main" id="{100F5B2C-B593-4339-9BA5-57190DDDA8D2}"/>
              </a:ext>
            </a:extLst>
          </p:cNvPr>
          <p:cNvGrpSpPr/>
          <p:nvPr/>
        </p:nvGrpSpPr>
        <p:grpSpPr>
          <a:xfrm>
            <a:off x="6090486" y="4958720"/>
            <a:ext cx="2298391" cy="1883827"/>
            <a:chOff x="6090486" y="4958720"/>
            <a:chExt cx="2298391" cy="1883827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2FFD73E-D8A4-4C5C-AF1F-F2B81249B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0486" y="4958720"/>
              <a:ext cx="2298391" cy="1883827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663CAFDE-6877-401A-A87B-0E7EB04E8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646278" y="5523469"/>
              <a:ext cx="1244990" cy="1102944"/>
            </a:xfrm>
            <a:prstGeom prst="rect">
              <a:avLst/>
            </a:prstGeom>
          </p:spPr>
        </p:pic>
      </p:grpSp>
      <p:grpSp>
        <p:nvGrpSpPr>
          <p:cNvPr id="28" name="ИР">
            <a:extLst>
              <a:ext uri="{FF2B5EF4-FFF2-40B4-BE49-F238E27FC236}">
                <a16:creationId xmlns:a16="http://schemas.microsoft.com/office/drawing/2014/main" id="{8429F106-3B94-4FB2-90B6-7E71B961BCF4}"/>
              </a:ext>
            </a:extLst>
          </p:cNvPr>
          <p:cNvGrpSpPr/>
          <p:nvPr/>
        </p:nvGrpSpPr>
        <p:grpSpPr>
          <a:xfrm>
            <a:off x="4275073" y="866539"/>
            <a:ext cx="2474020" cy="2474020"/>
            <a:chOff x="4275073" y="866539"/>
            <a:chExt cx="2474020" cy="2474020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122B0837-44DC-41AE-825E-85A433197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75073" y="866539"/>
              <a:ext cx="2474020" cy="2474020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AD434431-E707-4ECC-BAE6-B83542BD9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954573" y="1629438"/>
              <a:ext cx="908383" cy="804742"/>
            </a:xfrm>
            <a:prstGeom prst="rect">
              <a:avLst/>
            </a:prstGeom>
          </p:spPr>
        </p:pic>
      </p:grpSp>
      <p:grpSp>
        <p:nvGrpSpPr>
          <p:cNvPr id="27" name="ЕР">
            <a:extLst>
              <a:ext uri="{FF2B5EF4-FFF2-40B4-BE49-F238E27FC236}">
                <a16:creationId xmlns:a16="http://schemas.microsoft.com/office/drawing/2014/main" id="{659DA9EB-CE4A-46CB-906C-95FA0B13BD7F}"/>
              </a:ext>
            </a:extLst>
          </p:cNvPr>
          <p:cNvGrpSpPr/>
          <p:nvPr/>
        </p:nvGrpSpPr>
        <p:grpSpPr>
          <a:xfrm>
            <a:off x="2272664" y="1157523"/>
            <a:ext cx="1784015" cy="1784015"/>
            <a:chOff x="2272664" y="1157523"/>
            <a:chExt cx="1784015" cy="1784015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BA636507-5A5A-4FB6-A538-C280D4FB8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72664" y="1157523"/>
              <a:ext cx="1784015" cy="1784015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851EF77D-E513-45EE-9376-3595013CA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746525" y="1762735"/>
              <a:ext cx="721545" cy="639221"/>
            </a:xfrm>
            <a:prstGeom prst="rect">
              <a:avLst/>
            </a:prstGeom>
          </p:spPr>
        </p:pic>
      </p:grpSp>
      <p:grpSp>
        <p:nvGrpSpPr>
          <p:cNvPr id="33" name="ЁР">
            <a:extLst>
              <a:ext uri="{FF2B5EF4-FFF2-40B4-BE49-F238E27FC236}">
                <a16:creationId xmlns:a16="http://schemas.microsoft.com/office/drawing/2014/main" id="{A9E92379-B50B-4074-9DC5-66B532F19484}"/>
              </a:ext>
            </a:extLst>
          </p:cNvPr>
          <p:cNvGrpSpPr/>
          <p:nvPr/>
        </p:nvGrpSpPr>
        <p:grpSpPr>
          <a:xfrm>
            <a:off x="2001392" y="4976925"/>
            <a:ext cx="2299326" cy="1881075"/>
            <a:chOff x="2001392" y="4976925"/>
            <a:chExt cx="2299326" cy="1881075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D9205C13-1832-4811-A9F6-7AD05F131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01392" y="4976925"/>
              <a:ext cx="2299326" cy="1881075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3DF0D5BF-D37E-444B-885C-16474D56F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686951" y="5656822"/>
              <a:ext cx="1126229" cy="997733"/>
            </a:xfrm>
            <a:prstGeom prst="rect">
              <a:avLst/>
            </a:prstGeom>
          </p:spPr>
        </p:pic>
      </p:grpSp>
      <p:grpSp>
        <p:nvGrpSpPr>
          <p:cNvPr id="30" name="ЯР">
            <a:extLst>
              <a:ext uri="{FF2B5EF4-FFF2-40B4-BE49-F238E27FC236}">
                <a16:creationId xmlns:a16="http://schemas.microsoft.com/office/drawing/2014/main" id="{B132B7EB-EBC7-46F0-AD55-C1F074CE80CC}"/>
              </a:ext>
            </a:extLst>
          </p:cNvPr>
          <p:cNvGrpSpPr/>
          <p:nvPr/>
        </p:nvGrpSpPr>
        <p:grpSpPr>
          <a:xfrm>
            <a:off x="7603368" y="431758"/>
            <a:ext cx="2851673" cy="2851673"/>
            <a:chOff x="7603368" y="431758"/>
            <a:chExt cx="2851673" cy="2851673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CFDB5EFD-C9B4-431D-9BF4-0473EE373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603368" y="431758"/>
              <a:ext cx="2851673" cy="28516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A6DFEADE-D70C-4BBA-8C1E-14C3556FB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8575012" y="1209128"/>
              <a:ext cx="908383" cy="804742"/>
            </a:xfrm>
            <a:prstGeom prst="rect">
              <a:avLst/>
            </a:prstGeom>
          </p:spPr>
        </p:pic>
      </p:grpSp>
      <p:grpSp>
        <p:nvGrpSpPr>
          <p:cNvPr id="34" name="ЮР">
            <a:extLst>
              <a:ext uri="{FF2B5EF4-FFF2-40B4-BE49-F238E27FC236}">
                <a16:creationId xmlns:a16="http://schemas.microsoft.com/office/drawing/2014/main" id="{CE977462-843A-40B4-B5C9-AF0AE889C2D3}"/>
              </a:ext>
            </a:extLst>
          </p:cNvPr>
          <p:cNvGrpSpPr/>
          <p:nvPr/>
        </p:nvGrpSpPr>
        <p:grpSpPr>
          <a:xfrm>
            <a:off x="4632070" y="2811539"/>
            <a:ext cx="2298391" cy="1883827"/>
            <a:chOff x="4632070" y="2811539"/>
            <a:chExt cx="2298391" cy="1883827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F2A1BEE4-5473-4DAF-B684-2E5AE8107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632070" y="2811539"/>
              <a:ext cx="2298391" cy="1883827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7940742D-4BBC-42A2-AD00-1A88F6B4A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411075" y="3517442"/>
              <a:ext cx="908383" cy="804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61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path" presetSubtype="0" accel="50000" decel="50000" fill="hold" nodeType="after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2.91667E-6 -4.81481E-6 L -0.84532 -0.09305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266" y="-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569865-D71C-4E96-8F48-8D3A4B7B7A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D2AA7B-CAFE-469A-8074-34B5E21FB9CD}"/>
              </a:ext>
            </a:extLst>
          </p:cNvPr>
          <p:cNvSpPr txBox="1"/>
          <p:nvPr/>
        </p:nvSpPr>
        <p:spPr>
          <a:xfrm>
            <a:off x="3501189" y="1167063"/>
            <a:ext cx="594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МОЛОДЕЦ!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D187F0-B1E6-4512-BE64-8805D5846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862" y="2076378"/>
            <a:ext cx="6545110" cy="462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41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241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Times New Roman</vt:lpstr>
      <vt:lpstr>Тема Office</vt:lpstr>
      <vt:lpstr>ЧИТАЕМ СЛОГИ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ЧИТАЕМ СЛОГИ</dc:title>
  <dc:creator>alexbar008@rambler.ru</dc:creator>
  <cp:lastModifiedBy>alexbar008@rambler.ru</cp:lastModifiedBy>
  <cp:revision>24</cp:revision>
  <dcterms:created xsi:type="dcterms:W3CDTF">2024-06-07T02:20:26Z</dcterms:created>
  <dcterms:modified xsi:type="dcterms:W3CDTF">2026-06-04T11:42:39Z</dcterms:modified>
</cp:coreProperties>
</file>